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"/>
  </p:notesMasterIdLst>
  <p:sldIdLst>
    <p:sldId id="256" r:id="rId2"/>
  </p:sldIdLst>
  <p:sldSz cx="10225088" cy="8101013"/>
  <p:notesSz cx="6858000" cy="9144000"/>
  <p:defaultTextStyle>
    <a:defPPr>
      <a:defRPr lang="ru-RU"/>
    </a:defPPr>
    <a:lvl1pPr marL="0" algn="l" defTabSz="46817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234106" algn="l" defTabSz="46817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468178" algn="l" defTabSz="46817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702285" algn="l" defTabSz="46817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936390" algn="l" defTabSz="46817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1170455" algn="l" defTabSz="46817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1404547" algn="l" defTabSz="46817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1638641" algn="l" defTabSz="46817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1872759" algn="l" defTabSz="46817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2">
          <p15:clr>
            <a:srgbClr val="A4A3A4"/>
          </p15:clr>
        </p15:guide>
        <p15:guide id="2" pos="32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221" autoAdjust="0"/>
    <p:restoredTop sz="95849" autoAdjust="0"/>
  </p:normalViewPr>
  <p:slideViewPr>
    <p:cSldViewPr>
      <p:cViewPr>
        <p:scale>
          <a:sx n="80" d="100"/>
          <a:sy n="80" d="100"/>
        </p:scale>
        <p:origin x="-1014" y="-312"/>
      </p:cViewPr>
      <p:guideLst>
        <p:guide orient="horz" pos="2552"/>
        <p:guide pos="32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38B3-207D-4806-9723-3D2596CD40E4}" type="datetimeFigureOut">
              <a:rPr lang="ru-RU" smtClean="0"/>
              <a:pPr/>
              <a:t>17.07.2018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65238" y="685800"/>
            <a:ext cx="4327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AA835-E180-4E18-810B-8488A190AA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148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81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234106" algn="l" defTabSz="4681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468178" algn="l" defTabSz="4681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02285" algn="l" defTabSz="4681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936390" algn="l" defTabSz="4681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170455" algn="l" defTabSz="4681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404547" algn="l" defTabSz="4681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638641" algn="l" defTabSz="4681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872759" algn="l" defTabSz="46817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6BC8B6-4C68-4598-BBF8-2104A4F4D822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03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6886" y="2520810"/>
            <a:ext cx="8691325" cy="17364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3763" y="4590574"/>
            <a:ext cx="7157562" cy="20702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3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66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99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32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65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98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31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64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35131-0990-4093-8FC6-8CCFD061CAA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A4992-382C-42D5-B46E-1DAB8B1A53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86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87F23-ABF7-4A2D-9746-E0F228FD74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B541F-EC54-4796-AD04-DA82884E793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1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13192" y="324418"/>
            <a:ext cx="2300645" cy="691211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1255" y="324418"/>
            <a:ext cx="6731516" cy="691211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1F56-6CC0-426D-BDD8-D18A611464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D0134-1C74-4A65-A98B-D31EB40CAA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5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0C1F9-BDDE-48FA-968E-5DDF3B8E85C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8F24-F765-4BEA-A548-532A64FA46D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27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7711" y="5209896"/>
            <a:ext cx="8691325" cy="16089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7711" y="3433559"/>
            <a:ext cx="8691325" cy="177209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3331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6661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999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332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16654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19984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2331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2664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1C101-47B1-46AA-BE6E-15343B95D4C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4FD4-10E3-4049-A1C7-0FF7517B69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1254" y="1890237"/>
            <a:ext cx="4516081" cy="53462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97754" y="1890237"/>
            <a:ext cx="4516081" cy="534629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9291-3565-43BE-B20C-E858FAB60ED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A8038-C6DD-4BD5-B031-EB87E3244D4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5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1255" y="1813352"/>
            <a:ext cx="4517856" cy="75571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333118" indent="0">
              <a:buNone/>
              <a:defRPr sz="2300" b="1"/>
            </a:lvl2pPr>
            <a:lvl3pPr marL="666141" indent="0">
              <a:buNone/>
              <a:defRPr sz="2100" b="1"/>
            </a:lvl3pPr>
            <a:lvl4pPr marL="999265" indent="0">
              <a:buNone/>
              <a:defRPr sz="1800" b="1"/>
            </a:lvl4pPr>
            <a:lvl5pPr marL="1332334" indent="0">
              <a:buNone/>
              <a:defRPr sz="1800" b="1"/>
            </a:lvl5pPr>
            <a:lvl6pPr marL="1665425" indent="0">
              <a:buNone/>
              <a:defRPr sz="1800" b="1"/>
            </a:lvl6pPr>
            <a:lvl7pPr marL="1998494" indent="0">
              <a:buNone/>
              <a:defRPr sz="1800" b="1"/>
            </a:lvl7pPr>
            <a:lvl8pPr marL="2331548" indent="0">
              <a:buNone/>
              <a:defRPr sz="1800" b="1"/>
            </a:lvl8pPr>
            <a:lvl9pPr marL="26646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255" y="2569071"/>
            <a:ext cx="4517856" cy="466745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98221" y="1813352"/>
            <a:ext cx="4519631" cy="75571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333118" indent="0">
              <a:buNone/>
              <a:defRPr sz="2300" b="1"/>
            </a:lvl2pPr>
            <a:lvl3pPr marL="666141" indent="0">
              <a:buNone/>
              <a:defRPr sz="2100" b="1"/>
            </a:lvl3pPr>
            <a:lvl4pPr marL="999265" indent="0">
              <a:buNone/>
              <a:defRPr sz="1800" b="1"/>
            </a:lvl4pPr>
            <a:lvl5pPr marL="1332334" indent="0">
              <a:buNone/>
              <a:defRPr sz="1800" b="1"/>
            </a:lvl5pPr>
            <a:lvl6pPr marL="1665425" indent="0">
              <a:buNone/>
              <a:defRPr sz="1800" b="1"/>
            </a:lvl6pPr>
            <a:lvl7pPr marL="1998494" indent="0">
              <a:buNone/>
              <a:defRPr sz="1800" b="1"/>
            </a:lvl7pPr>
            <a:lvl8pPr marL="2331548" indent="0">
              <a:buNone/>
              <a:defRPr sz="1800" b="1"/>
            </a:lvl8pPr>
            <a:lvl9pPr marL="26646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98221" y="2569071"/>
            <a:ext cx="4519631" cy="466745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A114D-63AB-4B6A-B8A9-0B1BA6713A1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C7DE-112D-435F-A630-B3677485891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0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3AAF1-C414-4333-8BF7-67E89689CC3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F89C4-64F6-4918-B346-1F90496EB12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51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0A4A-5DA5-46D3-AE14-FCCA1700120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719BB-C115-4752-9FCE-764EE0E277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6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258" y="322540"/>
            <a:ext cx="3363984" cy="137267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7725" y="322541"/>
            <a:ext cx="5716108" cy="691399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1258" y="1699457"/>
            <a:ext cx="3363984" cy="5541319"/>
          </a:xfrm>
        </p:spPr>
        <p:txBody>
          <a:bodyPr/>
          <a:lstStyle>
            <a:lvl1pPr marL="0" indent="0">
              <a:buNone/>
              <a:defRPr sz="1600"/>
            </a:lvl1pPr>
            <a:lvl2pPr marL="333118" indent="0">
              <a:buNone/>
              <a:defRPr sz="1400"/>
            </a:lvl2pPr>
            <a:lvl3pPr marL="666141" indent="0">
              <a:buNone/>
              <a:defRPr sz="1100"/>
            </a:lvl3pPr>
            <a:lvl4pPr marL="999265" indent="0">
              <a:buNone/>
              <a:defRPr sz="1000"/>
            </a:lvl4pPr>
            <a:lvl5pPr marL="1332334" indent="0">
              <a:buNone/>
              <a:defRPr sz="1000"/>
            </a:lvl5pPr>
            <a:lvl6pPr marL="1665425" indent="0">
              <a:buNone/>
              <a:defRPr sz="1000"/>
            </a:lvl6pPr>
            <a:lvl7pPr marL="1998494" indent="0">
              <a:buNone/>
              <a:defRPr sz="1000"/>
            </a:lvl7pPr>
            <a:lvl8pPr marL="2331548" indent="0">
              <a:buNone/>
              <a:defRPr sz="1000"/>
            </a:lvl8pPr>
            <a:lvl9pPr marL="26646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F1493-7F33-41D4-991E-1EA29FBEA9E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C36C-9EC1-4E1E-867B-B7D0035AAF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5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191" y="5670709"/>
            <a:ext cx="6135053" cy="66945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04191" y="723840"/>
            <a:ext cx="6135053" cy="486060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333118" indent="0">
              <a:buNone/>
              <a:defRPr sz="3200"/>
            </a:lvl2pPr>
            <a:lvl3pPr marL="666141" indent="0">
              <a:buNone/>
              <a:defRPr sz="2700"/>
            </a:lvl3pPr>
            <a:lvl4pPr marL="999265" indent="0">
              <a:buNone/>
              <a:defRPr sz="2300"/>
            </a:lvl4pPr>
            <a:lvl5pPr marL="1332334" indent="0">
              <a:buNone/>
              <a:defRPr sz="2300"/>
            </a:lvl5pPr>
            <a:lvl6pPr marL="1665425" indent="0">
              <a:buNone/>
              <a:defRPr sz="2300"/>
            </a:lvl6pPr>
            <a:lvl7pPr marL="1998494" indent="0">
              <a:buNone/>
              <a:defRPr sz="2300"/>
            </a:lvl7pPr>
            <a:lvl8pPr marL="2331548" indent="0">
              <a:buNone/>
              <a:defRPr sz="2300"/>
            </a:lvl8pPr>
            <a:lvl9pPr marL="2664649" indent="0">
              <a:buNone/>
              <a:defRPr sz="23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04191" y="6340171"/>
            <a:ext cx="6135053" cy="950743"/>
          </a:xfrm>
        </p:spPr>
        <p:txBody>
          <a:bodyPr/>
          <a:lstStyle>
            <a:lvl1pPr marL="0" indent="0">
              <a:buNone/>
              <a:defRPr sz="1600"/>
            </a:lvl1pPr>
            <a:lvl2pPr marL="333118" indent="0">
              <a:buNone/>
              <a:defRPr sz="1400"/>
            </a:lvl2pPr>
            <a:lvl3pPr marL="666141" indent="0">
              <a:buNone/>
              <a:defRPr sz="1100"/>
            </a:lvl3pPr>
            <a:lvl4pPr marL="999265" indent="0">
              <a:buNone/>
              <a:defRPr sz="1000"/>
            </a:lvl4pPr>
            <a:lvl5pPr marL="1332334" indent="0">
              <a:buNone/>
              <a:defRPr sz="1000"/>
            </a:lvl5pPr>
            <a:lvl6pPr marL="1665425" indent="0">
              <a:buNone/>
              <a:defRPr sz="1000"/>
            </a:lvl6pPr>
            <a:lvl7pPr marL="1998494" indent="0">
              <a:buNone/>
              <a:defRPr sz="1000"/>
            </a:lvl7pPr>
            <a:lvl8pPr marL="2331548" indent="0">
              <a:buNone/>
              <a:defRPr sz="1000"/>
            </a:lvl8pPr>
            <a:lvl9pPr marL="26646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8D51-D9F9-4F74-86F8-15753927AF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4A986-59E4-4A07-BD45-8721E4E8BE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3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11259" y="324416"/>
            <a:ext cx="9202579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6857" tIns="33309" rIns="66857" bIns="333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11259" y="1890237"/>
            <a:ext cx="9202579" cy="534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6857" tIns="33309" rIns="66857" bIns="333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1254" y="7508439"/>
            <a:ext cx="2385854" cy="431304"/>
          </a:xfrm>
          <a:prstGeom prst="rect">
            <a:avLst/>
          </a:prstGeom>
        </p:spPr>
        <p:txBody>
          <a:bodyPr vert="horz" lIns="66857" tIns="33309" rIns="66857" bIns="3330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581664">
              <a:defRPr/>
            </a:pPr>
            <a:fld id="{62D4FC54-BE07-4BA6-8BD2-C4565E8006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581664">
                <a:defRPr/>
              </a:pPr>
              <a:t>17.07.2018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93576" y="7508439"/>
            <a:ext cx="3237945" cy="431304"/>
          </a:xfrm>
          <a:prstGeom prst="rect">
            <a:avLst/>
          </a:prstGeom>
        </p:spPr>
        <p:txBody>
          <a:bodyPr vert="horz" lIns="66857" tIns="33309" rIns="66857" bIns="3330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581664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27980" y="7508439"/>
            <a:ext cx="2385854" cy="431304"/>
          </a:xfrm>
          <a:prstGeom prst="rect">
            <a:avLst/>
          </a:prstGeom>
        </p:spPr>
        <p:txBody>
          <a:bodyPr vert="horz" lIns="66857" tIns="33309" rIns="66857" bIns="3330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581664">
              <a:defRPr/>
            </a:pPr>
            <a:fld id="{C3CF5E34-5C74-4C64-AB07-50A69FA18D9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581664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2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333118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666141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999265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332334" algn="ctr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249878" indent="-2498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541242" indent="-2081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832704" indent="-1665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768" indent="-1665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498872" indent="-1665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31939" indent="-166506" algn="l" defTabSz="66614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2165024" indent="-166506" algn="l" defTabSz="66614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498101" indent="-166506" algn="l" defTabSz="66614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2831190" indent="-166506" algn="l" defTabSz="666141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6614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33118" algn="l" defTabSz="66614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66141" algn="l" defTabSz="66614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999265" algn="l" defTabSz="66614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32334" algn="l" defTabSz="66614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665425" algn="l" defTabSz="66614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1998494" algn="l" defTabSz="66614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548" algn="l" defTabSz="66614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649" algn="l" defTabSz="66614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ENRC-KURS-FS4\Smena\30-СМЕНЫ\2018\07-июль\16\06 Фото\ПЧ-16\IMG_20180716_1550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02" y="1435719"/>
            <a:ext cx="5076644" cy="283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CENRC-KURS-FS4\Smena\30-СМЕНЫ\2018\07-июль\16\06 Фото\ПЧ-16\IMG_20180716_15510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564"/>
          <a:stretch/>
        </p:blipFill>
        <p:spPr bwMode="auto">
          <a:xfrm>
            <a:off x="5155034" y="4350132"/>
            <a:ext cx="5082790" cy="291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CENRC-KURS-FS4\Smena\30-СМЕНЫ\2018\07-июль\16\06 Фото\ПЧ-16\IMG_20180716_1550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034" y="1459470"/>
            <a:ext cx="5070053" cy="284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CENRC-KURS-FS4\Smena\30-СМЕНЫ\2018\07-июль\16\06 Фото\ПЧ-16\IMG_20180716_15504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1566"/>
            <a:ext cx="5071734" cy="292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Заголовок 1"/>
          <p:cNvSpPr txBox="1">
            <a:spLocks/>
          </p:cNvSpPr>
          <p:nvPr/>
        </p:nvSpPr>
        <p:spPr bwMode="auto">
          <a:xfrm>
            <a:off x="-4298" y="-197966"/>
            <a:ext cx="10219018" cy="1633686"/>
          </a:xfrm>
          <a:prstGeom prst="rect">
            <a:avLst/>
          </a:prstGeom>
          <a:solidFill>
            <a:srgbClr val="B2B2B2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lIns="104677" tIns="52339" rIns="104677" bIns="52339"/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Пожар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15.26 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16.07.2018 г.  Курский район, Брежневский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с/с, д.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Александровка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17. В деревянном доме принадлежащем Григорьеву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И.В.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размером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6х8 м.кв. ( кровля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металлическая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по д/о), сгорело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деревянное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крыльцо на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площади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3 м.кв. , выгорело помещение ванны 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коридора общей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пл. 9 м.кв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., повреждена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кухня на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площади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8 м.кв, уничтожена огнем кровля по всей площади. Ущерб устанавливается. Причина пожара: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устанавливается (предположительно – короткое замыкание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эл. проводки). 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-22802" y="4305940"/>
            <a:ext cx="10247889" cy="2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4342" idx="2"/>
          </p:cNvCxnSpPr>
          <p:nvPr/>
        </p:nvCxnSpPr>
        <p:spPr>
          <a:xfrm flipH="1" flipV="1">
            <a:off x="5105211" y="1435720"/>
            <a:ext cx="14198" cy="5828824"/>
          </a:xfrm>
          <a:prstGeom prst="line">
            <a:avLst/>
          </a:prstGeom>
          <a:ln w="508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3415608" y="1459470"/>
            <a:ext cx="1643825" cy="337542"/>
          </a:xfrm>
          <a:prstGeom prst="rect">
            <a:avLst/>
          </a:prstGeom>
          <a:solidFill>
            <a:srgbClr val="FFFF00">
              <a:alpha val="58038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04677" tIns="52339" rIns="104677" bIns="52339"/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145"/>
              </a:spcAft>
              <a:buNone/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16.20 16.07.2018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Прямоугольник 6"/>
          <p:cNvSpPr>
            <a:spLocks noChangeArrowheads="1"/>
          </p:cNvSpPr>
          <p:nvPr/>
        </p:nvSpPr>
        <p:spPr bwMode="auto">
          <a:xfrm>
            <a:off x="0" y="7264540"/>
            <a:ext cx="10214719" cy="84436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104677" tIns="52339" rIns="104677" bIns="52339">
            <a:spAutoFit/>
          </a:bodyPr>
          <a:lstStyle/>
          <a:p>
            <a:pPr defTabSz="1046907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Специалист по реагированию на ЧС </a:t>
            </a:r>
          </a:p>
          <a:p>
            <a:pPr defTabSz="1046907"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ФКУ «ЦУКС ГУ МЧС России по Курской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области»</a:t>
            </a:r>
          </a:p>
          <a:p>
            <a:pPr defTabSz="1046907">
              <a:defRPr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майор внутренней службы                                                                                                                 И.М</a:t>
            </a:r>
            <a:r>
              <a:rPr lang="ru-RU" sz="160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Амелин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8570894" y="1463308"/>
            <a:ext cx="1643825" cy="337542"/>
          </a:xfrm>
          <a:prstGeom prst="rect">
            <a:avLst/>
          </a:prstGeom>
          <a:solidFill>
            <a:srgbClr val="FFFF00">
              <a:alpha val="58038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04677" tIns="52339" rIns="104677" bIns="52339"/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145"/>
              </a:spcAft>
              <a:buNone/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16.20 16.07.2018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410017" y="4350132"/>
            <a:ext cx="1643825" cy="337542"/>
          </a:xfrm>
          <a:prstGeom prst="rect">
            <a:avLst/>
          </a:prstGeom>
          <a:solidFill>
            <a:srgbClr val="FFFF00">
              <a:alpha val="58038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04677" tIns="52339" rIns="104677" bIns="52339"/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145"/>
              </a:spcAft>
              <a:buNone/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16.20 16.07.2018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8558374" y="4350132"/>
            <a:ext cx="1643825" cy="337542"/>
          </a:xfrm>
          <a:prstGeom prst="rect">
            <a:avLst/>
          </a:prstGeom>
          <a:solidFill>
            <a:srgbClr val="FFFF00">
              <a:alpha val="58038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04677" tIns="52339" rIns="104677" bIns="52339"/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145"/>
              </a:spcAft>
              <a:buNone/>
            </a:pPr>
            <a:r>
              <a:rPr lang="ru-RU" altLang="ru-RU" sz="1400" dirty="0" smtClean="0">
                <a:solidFill>
                  <a:srgbClr val="000000"/>
                </a:solidFill>
                <a:latin typeface="Arial" charset="0"/>
              </a:rPr>
              <a:t>16.20 16.07.2018</a:t>
            </a:r>
            <a:endParaRPr lang="ru-RU" altLang="ru-RU" sz="1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6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10013</TotalTime>
  <Words>116</Words>
  <Application>Microsoft Office PowerPoint</Application>
  <PresentationFormat>Произвольный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Специалист по реагированию на ЧС</dc:creator>
  <cp:lastModifiedBy>Специалист по реагированию на ЧС ОДС ЦУКС</cp:lastModifiedBy>
  <cp:revision>4625</cp:revision>
  <dcterms:created xsi:type="dcterms:W3CDTF">2013-03-10T11:42:01Z</dcterms:created>
  <dcterms:modified xsi:type="dcterms:W3CDTF">2018-07-17T05:04:00Z</dcterms:modified>
</cp:coreProperties>
</file>